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Montserrat" panose="00000500000000000000"/>
      <p:regular r:id="rId32"/>
    </p:embeddedFont>
    <p:embeddedFont>
      <p:font typeface="Lato" panose="020F0502020204030203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061a170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4061a170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4061a1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4061a1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061a170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061a170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4061a170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4061a170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061a170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061a170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061a170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061a170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061a170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4061a170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061a17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061a17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4061a170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4061a170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4061a170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4061a170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5224c34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5224c34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2b99612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2b99612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5224c342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5224c342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5224c342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5224c342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5224c342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5224c342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52b99612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52b99612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2b99612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2b99612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2b99612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2b99612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2b99612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2b99612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061a17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061a17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4061a17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4061a17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4061a17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4061a17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500875" y="317650"/>
            <a:ext cx="7623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b="1"/>
              <a:t>Team Neophytes</a:t>
            </a:r>
            <a:endParaRPr sz="51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466275" y="1836576"/>
            <a:ext cx="2846400" cy="31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Sulagna Dutta Choudhury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Vaishnavi Sharma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Saurabh Dhote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Charu Saini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Falguni Jawalkar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Aryan Bardoh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Aryan Madaan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 dirty="0"/>
              <a:t>Misba Farheen</a:t>
            </a:r>
            <a:endParaRPr sz="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61360" y="1280160"/>
            <a:ext cx="374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WFS_PUN_4_TEAM_1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2"/>
          <a:srcRect t="8326" r="1623" b="5392"/>
          <a:stretch>
            <a:fillRect/>
          </a:stretch>
        </p:blipFill>
        <p:spPr>
          <a:xfrm>
            <a:off x="1463150" y="1172450"/>
            <a:ext cx="6090077" cy="30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1446750" y="1177275"/>
            <a:ext cx="22032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2"/>
          <p:cNvSpPr/>
          <p:nvPr/>
        </p:nvSpPr>
        <p:spPr>
          <a:xfrm>
            <a:off x="5480925" y="1177275"/>
            <a:ext cx="20724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New Quote Page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2"/>
          <a:srcRect t="12735" r="1341" b="4564"/>
          <a:stretch>
            <a:fillRect/>
          </a:stretch>
        </p:blipFill>
        <p:spPr>
          <a:xfrm>
            <a:off x="1405688" y="1189175"/>
            <a:ext cx="6332626" cy="29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Quote Page</a:t>
            </a: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2"/>
          <a:srcRect t="12464" r="1545" b="3937"/>
          <a:stretch>
            <a:fillRect/>
          </a:stretch>
        </p:blipFill>
        <p:spPr>
          <a:xfrm>
            <a:off x="1431100" y="1192575"/>
            <a:ext cx="6174475" cy="29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Validating Imported File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2"/>
          <a:srcRect t="13012" r="1293" b="4628"/>
          <a:stretch>
            <a:fillRect/>
          </a:stretch>
        </p:blipFill>
        <p:spPr>
          <a:xfrm>
            <a:off x="1331000" y="1211375"/>
            <a:ext cx="6341650" cy="29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Details of Import Page</a:t>
            </a: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2"/>
          <a:srcRect t="12449" r="1419" b="4501"/>
          <a:stretch>
            <a:fillRect/>
          </a:stretch>
        </p:blipFill>
        <p:spPr>
          <a:xfrm>
            <a:off x="1364900" y="1170700"/>
            <a:ext cx="6299674" cy="2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Login Page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109567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2"/>
          <a:srcRect t="12427" r="1700" b="5213"/>
          <a:stretch>
            <a:fillRect/>
          </a:stretch>
        </p:blipFill>
        <p:spPr>
          <a:xfrm>
            <a:off x="1445050" y="1416350"/>
            <a:ext cx="6253901" cy="29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311700" y="270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Order Management Page (for Customer)</a:t>
            </a:r>
            <a:endParaRPr sz="27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Shows all pending requests</a:t>
            </a:r>
            <a:endParaRPr sz="27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2"/>
          <a:srcRect l="2772" t="13164" r="3242" b="6020"/>
          <a:stretch>
            <a:fillRect/>
          </a:stretch>
        </p:blipFill>
        <p:spPr>
          <a:xfrm>
            <a:off x="1443775" y="1153025"/>
            <a:ext cx="6128573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Approved the Pending Order </a:t>
            </a:r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2"/>
          <a:srcRect t="12325" r="2391" b="4617"/>
          <a:stretch>
            <a:fillRect/>
          </a:stretch>
        </p:blipFill>
        <p:spPr>
          <a:xfrm>
            <a:off x="1403275" y="1208000"/>
            <a:ext cx="6173126" cy="29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Shows all approved orders</a:t>
            </a:r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2676550" y="491550"/>
            <a:ext cx="6719700" cy="41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ORDER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/>
              <a:t>PROCESSING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SYSTEM</a:t>
            </a:r>
            <a:endParaRPr sz="5400" b="1"/>
          </a:p>
        </p:txBody>
      </p:sp>
      <p:sp>
        <p:nvSpPr>
          <p:cNvPr id="142" name="Google Shape;142;p14"/>
          <p:cNvSpPr/>
          <p:nvPr/>
        </p:nvSpPr>
        <p:spPr>
          <a:xfrm>
            <a:off x="1216301" y="73918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4"/>
          <p:cNvSpPr/>
          <p:nvPr/>
        </p:nvSpPr>
        <p:spPr>
          <a:xfrm>
            <a:off x="89147" y="21474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4"/>
          <p:cNvSpPr/>
          <p:nvPr/>
        </p:nvSpPr>
        <p:spPr>
          <a:xfrm>
            <a:off x="3043851" y="3636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4"/>
          <p:cNvSpPr/>
          <p:nvPr/>
        </p:nvSpPr>
        <p:spPr>
          <a:xfrm>
            <a:off x="537079" y="113526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00" b="1"/>
              <a:t>Console Output</a:t>
            </a:r>
            <a:endParaRPr sz="61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201" cy="4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8775" y="78063"/>
            <a:ext cx="8866449" cy="49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200" cy="47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21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6038" y="215550"/>
            <a:ext cx="8751926" cy="4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025" y="774375"/>
            <a:ext cx="8303401" cy="4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20" b="1"/>
              <a:t>ER DIAGRAM</a:t>
            </a:r>
            <a:endParaRPr sz="462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0" y="133640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DATA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FLOW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1"/>
              <a:t>DIAGRAM</a:t>
            </a:r>
            <a:endParaRPr sz="4200" b="1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69600" y="222000"/>
            <a:ext cx="5566225" cy="4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79875" y="214500"/>
            <a:ext cx="51310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0" y="112425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/>
              <a:t>USE</a:t>
            </a:r>
            <a:endParaRPr sz="4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/>
              <a:t>CASE DIAGRAM</a:t>
            </a:r>
            <a:endParaRPr sz="4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 lang="en-GB"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2"/>
          <a:srcRect l="523" t="12752" r="2586" b="4493"/>
          <a:stretch>
            <a:fillRect/>
          </a:stretch>
        </p:blipFill>
        <p:spPr>
          <a:xfrm>
            <a:off x="1428500" y="1183675"/>
            <a:ext cx="6165950" cy="29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2"/>
          <a:srcRect t="12442" r="1019" b="4217"/>
          <a:stretch>
            <a:fillRect/>
          </a:stretch>
        </p:blipFill>
        <p:spPr>
          <a:xfrm>
            <a:off x="1404175" y="1190350"/>
            <a:ext cx="6245275" cy="2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 Login Page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/>
          <a:srcRect t="12318" r="2210" b="4673"/>
          <a:stretch>
            <a:fillRect/>
          </a:stretch>
        </p:blipFill>
        <p:spPr>
          <a:xfrm>
            <a:off x="1428950" y="1170500"/>
            <a:ext cx="6170352" cy="29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 Management Page (for Employee)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Open Chromebook laptop computer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2"/>
          <a:srcRect t="12788" r="1594" b="4866"/>
          <a:stretch>
            <a:fillRect/>
          </a:stretch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Page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WPS Presentation</Application>
  <PresentationFormat>On-screen Show (16:9)</PresentationFormat>
  <Paragraphs>57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Arial</vt:lpstr>
      <vt:lpstr>Montserrat</vt:lpstr>
      <vt:lpstr>Lato</vt:lpstr>
      <vt:lpstr>Microsoft YaHei</vt:lpstr>
      <vt:lpstr>Arial Unicode MS</vt:lpstr>
      <vt:lpstr>Focus</vt:lpstr>
      <vt:lpstr>Team Neophytes</vt:lpstr>
      <vt:lpstr>SYSTEM</vt:lpstr>
      <vt:lpstr>ER DIAGRAM</vt:lpstr>
      <vt:lpstr>DIAGRAM</vt:lpstr>
      <vt:lpstr>CASE DIAGRAM</vt:lpstr>
      <vt:lpstr>Home Page</vt:lpstr>
      <vt:lpstr>Employee Login Page</vt:lpstr>
      <vt:lpstr>Order Management Page (for Employee)</vt:lpstr>
      <vt:lpstr>Invoice Page</vt:lpstr>
      <vt:lpstr>Create New Quote Page</vt:lpstr>
      <vt:lpstr>Import Quote Page</vt:lpstr>
      <vt:lpstr>Validating Imported File</vt:lpstr>
      <vt:lpstr>Details of Import Page</vt:lpstr>
      <vt:lpstr>Customer Login Page</vt:lpstr>
      <vt:lpstr>Shows all pending requests</vt:lpstr>
      <vt:lpstr>Approved the Pending Order </vt:lpstr>
      <vt:lpstr>Invoice Page</vt:lpstr>
      <vt:lpstr>Shows all approved orders</vt:lpstr>
      <vt:lpstr>Invoice Page</vt:lpstr>
      <vt:lpstr>Console Output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Neophytes</dc:title>
  <dc:creator/>
  <cp:lastModifiedBy>KIIT</cp:lastModifiedBy>
  <cp:revision>3</cp:revision>
  <dcterms:created xsi:type="dcterms:W3CDTF">2023-09-15T03:20:06Z</dcterms:created>
  <dcterms:modified xsi:type="dcterms:W3CDTF">2023-09-15T03:20:30Z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37EEAE4A04FF4473A45D34357B951FB7</vt:lpwstr>
  </property>
  <property fmtid="{D5CDD505-2E9C-101B-9397-08002B2CF9AE}" pid="3" name="KSOProductBuildVer">
    <vt:lpwstr>1033-11.2.0.11537</vt:lpwstr>
  </property>
</Properties>
</file>